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华文楷体"/>
                <a:cs typeface="华文楷体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华文楷体"/>
                <a:cs typeface="华文楷体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华文楷体"/>
                <a:cs typeface="华文楷体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华文楷体" pitchFamily="4" charset="-122"/>
              </a:defRPr>
            </a:lvl1pPr>
          </a:lstStyle>
          <a:p>
            <a:fld id="{9F15DECC-2DC3-48BC-BFCD-85BC200405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2813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华文楷体"/>
                <a:cs typeface="华文楷体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华文楷体"/>
                <a:cs typeface="华文楷体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华文楷体"/>
                <a:cs typeface="华文楷体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华文楷体" pitchFamily="4" charset="-122"/>
              </a:defRPr>
            </a:lvl1pPr>
          </a:lstStyle>
          <a:p>
            <a:fld id="{3C30A91F-9F1F-4595-9F90-F7172434F2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0264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24583FB7-63F3-4F57-8C9C-CB206BF11AC0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487471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华文楷体" pitchFamily="4" charset="-122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华文楷体" pitchFamily="4" charset="-122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4115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3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42963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不再是我，乃是基督在我裏面活著；</a:t>
            </a:r>
          </a:p>
          <a:p>
            <a:pPr algn="ctr" eaLnBrk="1" hangingPunct="1"/>
            <a:r>
              <a:rPr lang="en-US" altLang="zh-TW" sz="2800" dirty="0"/>
              <a:t>It’s no longer I that </a:t>
            </a:r>
            <a:r>
              <a:rPr lang="en-US" altLang="zh-TW" sz="2800" dirty="0" err="1"/>
              <a:t>liveth</a:t>
            </a:r>
            <a:r>
              <a:rPr lang="en-US" altLang="zh-TW" sz="2800" dirty="0"/>
              <a:t>, but Christ that </a:t>
            </a:r>
            <a:r>
              <a:rPr lang="en-US" altLang="zh-TW" sz="2800" dirty="0" err="1"/>
              <a:t>liveth</a:t>
            </a:r>
            <a:r>
              <a:rPr lang="en-US" altLang="zh-TW" sz="2800" dirty="0"/>
              <a:t> in me.</a:t>
            </a:r>
          </a:p>
          <a:p>
            <a:pPr algn="ctr" eaLnBrk="1" hangingPunct="1"/>
            <a:r>
              <a:rPr lang="zh-TW" altLang="en-US" dirty="0"/>
              <a:t>不再是我，乃是基督在我裏面活著。</a:t>
            </a:r>
          </a:p>
          <a:p>
            <a:pPr algn="ctr" eaLnBrk="1" hangingPunct="1"/>
            <a:r>
              <a:rPr lang="en-US" altLang="zh-TW" sz="2800" dirty="0"/>
              <a:t>It’s no longer I that </a:t>
            </a:r>
            <a:r>
              <a:rPr lang="en-US" altLang="zh-TW" sz="2800" dirty="0" err="1"/>
              <a:t>liveth</a:t>
            </a:r>
            <a:r>
              <a:rPr lang="en-US" altLang="zh-TW" sz="2800" dirty="0"/>
              <a:t>, but Christ that </a:t>
            </a:r>
            <a:r>
              <a:rPr lang="en-US" altLang="zh-TW" sz="2800" dirty="0" err="1"/>
              <a:t>liveth</a:t>
            </a:r>
            <a:r>
              <a:rPr lang="en-US" altLang="zh-TW" sz="2800" dirty="0"/>
              <a:t> in me.</a:t>
            </a:r>
          </a:p>
          <a:p>
            <a:pPr algn="ctr" eaLnBrk="1" hangingPunct="1"/>
            <a:r>
              <a:rPr lang="zh-TW" altLang="en-US" dirty="0"/>
              <a:t>主活！主活！祂在我裏面活著；</a:t>
            </a:r>
          </a:p>
          <a:p>
            <a:pPr algn="ctr" eaLnBrk="1" hangingPunct="1"/>
            <a:r>
              <a:rPr lang="en-US" altLang="zh-TW" sz="2800" dirty="0"/>
              <a:t>He lives! He lives! Jesus is alive in me,</a:t>
            </a:r>
          </a:p>
          <a:p>
            <a:pPr algn="ctr" eaLnBrk="1" hangingPunct="1"/>
            <a:r>
              <a:rPr lang="zh-TW" altLang="en-US" dirty="0"/>
              <a:t>不再是我，乃是基督在我裏面活著。</a:t>
            </a:r>
          </a:p>
          <a:p>
            <a:pPr algn="ctr" eaLnBrk="1" hangingPunct="1"/>
            <a:r>
              <a:rPr lang="en-US" altLang="zh-TW" sz="2800" dirty="0"/>
              <a:t>It’s no longer I that </a:t>
            </a:r>
            <a:r>
              <a:rPr lang="en-US" altLang="zh-TW" sz="2800" dirty="0" err="1"/>
              <a:t>liveth</a:t>
            </a:r>
            <a:r>
              <a:rPr lang="en-US" altLang="zh-TW" sz="2800" dirty="0"/>
              <a:t>, but Christ that </a:t>
            </a:r>
            <a:r>
              <a:rPr lang="en-US" altLang="zh-TW" sz="2800" dirty="0" err="1"/>
              <a:t>liveth</a:t>
            </a:r>
            <a:r>
              <a:rPr lang="en-US" altLang="zh-TW" sz="2800" dirty="0"/>
              <a:t> in 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71551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H410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不再是我</a:t>
            </a:r>
            <a:r>
              <a:rPr lang="zh-TW" altLang="en-US" sz="2800" i="1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br>
              <a:rPr lang="zh-TW" altLang="en-US" b="1" dirty="0">
                <a:latin typeface="Arial Narrow" panose="020B0606020202030204" pitchFamily="34" charset="0"/>
                <a:ea typeface="PMingLiU" panose="02020500000000000000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  <a:ea typeface="华文楷体" pitchFamily="4" charset="-122"/>
              </a:rPr>
              <a:t>NO LONGER I 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华文楷体" pitchFamily="4" charset="-122"/>
              </a:rPr>
              <a:t>1/1)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4173</TotalTime>
  <Words>108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ＭＳ Ｐゴシック</vt:lpstr>
      <vt:lpstr>宋体</vt:lpstr>
      <vt:lpstr>华文楷体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H410  不再是我  NO LONGER I (節1/1)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181</cp:revision>
  <dcterms:created xsi:type="dcterms:W3CDTF">2001-04-19T19:07:54Z</dcterms:created>
  <dcterms:modified xsi:type="dcterms:W3CDTF">2017-08-05T22:28:47Z</dcterms:modified>
</cp:coreProperties>
</file>